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8" r:id="rId2"/>
    <p:sldId id="256" r:id="rId3"/>
    <p:sldId id="257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2559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1CF"/>
    <a:srgbClr val="FF36AE"/>
    <a:srgbClr val="FF3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 showGuides="1">
      <p:cViewPr varScale="1">
        <p:scale>
          <a:sx n="114" d="100"/>
          <a:sy n="114" d="100"/>
        </p:scale>
        <p:origin x="126" y="894"/>
      </p:cViewPr>
      <p:guideLst>
        <p:guide orient="horz" pos="80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18807"/>
            <a:ext cx="6858000" cy="890929"/>
          </a:xfrm>
        </p:spPr>
        <p:txBody>
          <a:bodyPr anchor="b"/>
          <a:lstStyle>
            <a:lvl1pPr algn="ctr">
              <a:defRPr sz="22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44094"/>
            <a:ext cx="6858000" cy="617845"/>
          </a:xfrm>
        </p:spPr>
        <p:txBody>
          <a:bodyPr/>
          <a:lstStyle>
            <a:lvl1pPr marL="0" indent="0" algn="ctr">
              <a:buNone/>
              <a:defRPr sz="895"/>
            </a:lvl1pPr>
            <a:lvl2pPr marL="170581" indent="0" algn="ctr">
              <a:buNone/>
              <a:defRPr sz="746"/>
            </a:lvl2pPr>
            <a:lvl3pPr marL="341163" indent="0" algn="ctr">
              <a:buNone/>
              <a:defRPr sz="672"/>
            </a:lvl3pPr>
            <a:lvl4pPr marL="511744" indent="0" algn="ctr">
              <a:buNone/>
              <a:defRPr sz="597"/>
            </a:lvl4pPr>
            <a:lvl5pPr marL="682325" indent="0" algn="ctr">
              <a:buNone/>
              <a:defRPr sz="597"/>
            </a:lvl5pPr>
            <a:lvl6pPr marL="852907" indent="0" algn="ctr">
              <a:buNone/>
              <a:defRPr sz="597"/>
            </a:lvl6pPr>
            <a:lvl7pPr marL="1023488" indent="0" algn="ctr">
              <a:buNone/>
              <a:defRPr sz="597"/>
            </a:lvl7pPr>
            <a:lvl8pPr marL="1194069" indent="0" algn="ctr">
              <a:buNone/>
              <a:defRPr sz="597"/>
            </a:lvl8pPr>
            <a:lvl9pPr marL="1364651" indent="0" algn="ctr">
              <a:buNone/>
              <a:defRPr sz="5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54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462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6246"/>
            <a:ext cx="1971675" cy="21686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246"/>
            <a:ext cx="5800725" cy="21686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4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15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37986"/>
            <a:ext cx="7886700" cy="1064494"/>
          </a:xfrm>
        </p:spPr>
        <p:txBody>
          <a:bodyPr anchor="b"/>
          <a:lstStyle>
            <a:lvl1pPr>
              <a:defRPr sz="22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12550"/>
            <a:ext cx="7886700" cy="559792"/>
          </a:xfrm>
        </p:spPr>
        <p:txBody>
          <a:bodyPr/>
          <a:lstStyle>
            <a:lvl1pPr marL="0" indent="0">
              <a:buNone/>
              <a:defRPr sz="895">
                <a:solidFill>
                  <a:schemeClr val="tx1">
                    <a:tint val="75000"/>
                  </a:schemeClr>
                </a:solidFill>
              </a:defRPr>
            </a:lvl1pPr>
            <a:lvl2pPr marL="170581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2pPr>
            <a:lvl3pPr marL="341163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3pPr>
            <a:lvl4pPr marL="511744" indent="0">
              <a:buNone/>
              <a:defRPr sz="597">
                <a:solidFill>
                  <a:schemeClr val="tx1">
                    <a:tint val="75000"/>
                  </a:schemeClr>
                </a:solidFill>
              </a:defRPr>
            </a:lvl4pPr>
            <a:lvl5pPr marL="682325" indent="0">
              <a:buNone/>
              <a:defRPr sz="597">
                <a:solidFill>
                  <a:schemeClr val="tx1">
                    <a:tint val="75000"/>
                  </a:schemeClr>
                </a:solidFill>
              </a:defRPr>
            </a:lvl5pPr>
            <a:lvl6pPr marL="852907" indent="0">
              <a:buNone/>
              <a:defRPr sz="597">
                <a:solidFill>
                  <a:schemeClr val="tx1">
                    <a:tint val="75000"/>
                  </a:schemeClr>
                </a:solidFill>
              </a:defRPr>
            </a:lvl6pPr>
            <a:lvl7pPr marL="1023488" indent="0">
              <a:buNone/>
              <a:defRPr sz="597">
                <a:solidFill>
                  <a:schemeClr val="tx1">
                    <a:tint val="75000"/>
                  </a:schemeClr>
                </a:solidFill>
              </a:defRPr>
            </a:lvl7pPr>
            <a:lvl8pPr marL="1194069" indent="0">
              <a:buNone/>
              <a:defRPr sz="597">
                <a:solidFill>
                  <a:schemeClr val="tx1">
                    <a:tint val="75000"/>
                  </a:schemeClr>
                </a:solidFill>
              </a:defRPr>
            </a:lvl8pPr>
            <a:lvl9pPr marL="1364651" indent="0">
              <a:buNone/>
              <a:defRPr sz="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71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681228"/>
            <a:ext cx="3886200" cy="162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681228"/>
            <a:ext cx="3886200" cy="162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7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6246"/>
            <a:ext cx="7886700" cy="494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627323"/>
            <a:ext cx="3868340" cy="307441"/>
          </a:xfrm>
        </p:spPr>
        <p:txBody>
          <a:bodyPr anchor="b"/>
          <a:lstStyle>
            <a:lvl1pPr marL="0" indent="0">
              <a:buNone/>
              <a:defRPr sz="895" b="1"/>
            </a:lvl1pPr>
            <a:lvl2pPr marL="170581" indent="0">
              <a:buNone/>
              <a:defRPr sz="746" b="1"/>
            </a:lvl2pPr>
            <a:lvl3pPr marL="341163" indent="0">
              <a:buNone/>
              <a:defRPr sz="672" b="1"/>
            </a:lvl3pPr>
            <a:lvl4pPr marL="511744" indent="0">
              <a:buNone/>
              <a:defRPr sz="597" b="1"/>
            </a:lvl4pPr>
            <a:lvl5pPr marL="682325" indent="0">
              <a:buNone/>
              <a:defRPr sz="597" b="1"/>
            </a:lvl5pPr>
            <a:lvl6pPr marL="852907" indent="0">
              <a:buNone/>
              <a:defRPr sz="597" b="1"/>
            </a:lvl6pPr>
            <a:lvl7pPr marL="1023488" indent="0">
              <a:buNone/>
              <a:defRPr sz="597" b="1"/>
            </a:lvl7pPr>
            <a:lvl8pPr marL="1194069" indent="0">
              <a:buNone/>
              <a:defRPr sz="597" b="1"/>
            </a:lvl8pPr>
            <a:lvl9pPr marL="1364651" indent="0">
              <a:buNone/>
              <a:defRPr sz="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934764"/>
            <a:ext cx="3868340" cy="1374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627323"/>
            <a:ext cx="3887391" cy="307441"/>
          </a:xfrm>
        </p:spPr>
        <p:txBody>
          <a:bodyPr anchor="b"/>
          <a:lstStyle>
            <a:lvl1pPr marL="0" indent="0">
              <a:buNone/>
              <a:defRPr sz="895" b="1"/>
            </a:lvl1pPr>
            <a:lvl2pPr marL="170581" indent="0">
              <a:buNone/>
              <a:defRPr sz="746" b="1"/>
            </a:lvl2pPr>
            <a:lvl3pPr marL="341163" indent="0">
              <a:buNone/>
              <a:defRPr sz="672" b="1"/>
            </a:lvl3pPr>
            <a:lvl4pPr marL="511744" indent="0">
              <a:buNone/>
              <a:defRPr sz="597" b="1"/>
            </a:lvl4pPr>
            <a:lvl5pPr marL="682325" indent="0">
              <a:buNone/>
              <a:defRPr sz="597" b="1"/>
            </a:lvl5pPr>
            <a:lvl6pPr marL="852907" indent="0">
              <a:buNone/>
              <a:defRPr sz="597" b="1"/>
            </a:lvl6pPr>
            <a:lvl7pPr marL="1023488" indent="0">
              <a:buNone/>
              <a:defRPr sz="597" b="1"/>
            </a:lvl7pPr>
            <a:lvl8pPr marL="1194069" indent="0">
              <a:buNone/>
              <a:defRPr sz="597" b="1"/>
            </a:lvl8pPr>
            <a:lvl9pPr marL="1364651" indent="0">
              <a:buNone/>
              <a:defRPr sz="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934764"/>
            <a:ext cx="3887391" cy="1374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51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3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897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603"/>
            <a:ext cx="2949178" cy="597112"/>
          </a:xfrm>
        </p:spPr>
        <p:txBody>
          <a:bodyPr anchor="b"/>
          <a:lstStyle>
            <a:lvl1pPr>
              <a:defRPr sz="11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68456"/>
            <a:ext cx="4629150" cy="1818584"/>
          </a:xfrm>
        </p:spPr>
        <p:txBody>
          <a:bodyPr/>
          <a:lstStyle>
            <a:lvl1pPr>
              <a:defRPr sz="1194"/>
            </a:lvl1pPr>
            <a:lvl2pPr>
              <a:defRPr sz="1045"/>
            </a:lvl2pPr>
            <a:lvl3pPr>
              <a:defRPr sz="895"/>
            </a:lvl3pPr>
            <a:lvl4pPr>
              <a:defRPr sz="746"/>
            </a:lvl4pPr>
            <a:lvl5pPr>
              <a:defRPr sz="746"/>
            </a:lvl5pPr>
            <a:lvl6pPr>
              <a:defRPr sz="746"/>
            </a:lvl6pPr>
            <a:lvl7pPr>
              <a:defRPr sz="746"/>
            </a:lvl7pPr>
            <a:lvl8pPr>
              <a:defRPr sz="746"/>
            </a:lvl8pPr>
            <a:lvl9pPr>
              <a:defRPr sz="7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767715"/>
            <a:ext cx="2949178" cy="1422287"/>
          </a:xfrm>
        </p:spPr>
        <p:txBody>
          <a:bodyPr/>
          <a:lstStyle>
            <a:lvl1pPr marL="0" indent="0">
              <a:buNone/>
              <a:defRPr sz="597"/>
            </a:lvl1pPr>
            <a:lvl2pPr marL="170581" indent="0">
              <a:buNone/>
              <a:defRPr sz="522"/>
            </a:lvl2pPr>
            <a:lvl3pPr marL="341163" indent="0">
              <a:buNone/>
              <a:defRPr sz="448"/>
            </a:lvl3pPr>
            <a:lvl4pPr marL="511744" indent="0">
              <a:buNone/>
              <a:defRPr sz="373"/>
            </a:lvl4pPr>
            <a:lvl5pPr marL="682325" indent="0">
              <a:buNone/>
              <a:defRPr sz="373"/>
            </a:lvl5pPr>
            <a:lvl6pPr marL="852907" indent="0">
              <a:buNone/>
              <a:defRPr sz="373"/>
            </a:lvl6pPr>
            <a:lvl7pPr marL="1023488" indent="0">
              <a:buNone/>
              <a:defRPr sz="373"/>
            </a:lvl7pPr>
            <a:lvl8pPr marL="1194069" indent="0">
              <a:buNone/>
              <a:defRPr sz="373"/>
            </a:lvl8pPr>
            <a:lvl9pPr marL="1364651" indent="0">
              <a:buNone/>
              <a:defRPr sz="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666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603"/>
            <a:ext cx="2949178" cy="597112"/>
          </a:xfrm>
        </p:spPr>
        <p:txBody>
          <a:bodyPr anchor="b"/>
          <a:lstStyle>
            <a:lvl1pPr>
              <a:defRPr sz="11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68456"/>
            <a:ext cx="4629150" cy="1818584"/>
          </a:xfrm>
        </p:spPr>
        <p:txBody>
          <a:bodyPr anchor="t"/>
          <a:lstStyle>
            <a:lvl1pPr marL="0" indent="0">
              <a:buNone/>
              <a:defRPr sz="1194"/>
            </a:lvl1pPr>
            <a:lvl2pPr marL="170581" indent="0">
              <a:buNone/>
              <a:defRPr sz="1045"/>
            </a:lvl2pPr>
            <a:lvl3pPr marL="341163" indent="0">
              <a:buNone/>
              <a:defRPr sz="895"/>
            </a:lvl3pPr>
            <a:lvl4pPr marL="511744" indent="0">
              <a:buNone/>
              <a:defRPr sz="746"/>
            </a:lvl4pPr>
            <a:lvl5pPr marL="682325" indent="0">
              <a:buNone/>
              <a:defRPr sz="746"/>
            </a:lvl5pPr>
            <a:lvl6pPr marL="852907" indent="0">
              <a:buNone/>
              <a:defRPr sz="746"/>
            </a:lvl6pPr>
            <a:lvl7pPr marL="1023488" indent="0">
              <a:buNone/>
              <a:defRPr sz="746"/>
            </a:lvl7pPr>
            <a:lvl8pPr marL="1194069" indent="0">
              <a:buNone/>
              <a:defRPr sz="746"/>
            </a:lvl8pPr>
            <a:lvl9pPr marL="1364651" indent="0">
              <a:buNone/>
              <a:defRPr sz="7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767715"/>
            <a:ext cx="2949178" cy="1422287"/>
          </a:xfrm>
        </p:spPr>
        <p:txBody>
          <a:bodyPr/>
          <a:lstStyle>
            <a:lvl1pPr marL="0" indent="0">
              <a:buNone/>
              <a:defRPr sz="597"/>
            </a:lvl1pPr>
            <a:lvl2pPr marL="170581" indent="0">
              <a:buNone/>
              <a:defRPr sz="522"/>
            </a:lvl2pPr>
            <a:lvl3pPr marL="341163" indent="0">
              <a:buNone/>
              <a:defRPr sz="448"/>
            </a:lvl3pPr>
            <a:lvl4pPr marL="511744" indent="0">
              <a:buNone/>
              <a:defRPr sz="373"/>
            </a:lvl4pPr>
            <a:lvl5pPr marL="682325" indent="0">
              <a:buNone/>
              <a:defRPr sz="373"/>
            </a:lvl5pPr>
            <a:lvl6pPr marL="852907" indent="0">
              <a:buNone/>
              <a:defRPr sz="373"/>
            </a:lvl6pPr>
            <a:lvl7pPr marL="1023488" indent="0">
              <a:buNone/>
              <a:defRPr sz="373"/>
            </a:lvl7pPr>
            <a:lvl8pPr marL="1194069" indent="0">
              <a:buNone/>
              <a:defRPr sz="373"/>
            </a:lvl8pPr>
            <a:lvl9pPr marL="1364651" indent="0">
              <a:buNone/>
              <a:defRPr sz="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38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246"/>
            <a:ext cx="7886700" cy="49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681228"/>
            <a:ext cx="7886700" cy="1623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2371860"/>
            <a:ext cx="2057400" cy="13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532B-E30F-0D4C-AE03-D24A018867B8}" type="datetimeFigureOut">
              <a:rPr lang="th-TH" smtClean="0"/>
              <a:t>22/10/64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2371860"/>
            <a:ext cx="3086100" cy="13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2371860"/>
            <a:ext cx="2057400" cy="13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9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41163" rtl="0" eaLnBrk="1" latinLnBrk="0" hangingPunct="1">
        <a:lnSpc>
          <a:spcPct val="90000"/>
        </a:lnSpc>
        <a:spcBef>
          <a:spcPct val="0"/>
        </a:spcBef>
        <a:buNone/>
        <a:defRPr sz="16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291" indent="-85291" algn="l" defTabSz="341163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1pPr>
      <a:lvl2pPr marL="255872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895" kern="1200">
          <a:solidFill>
            <a:schemeClr val="tx1"/>
          </a:solidFill>
          <a:latin typeface="+mn-lt"/>
          <a:ea typeface="+mn-ea"/>
          <a:cs typeface="+mn-cs"/>
        </a:defRPr>
      </a:lvl2pPr>
      <a:lvl3pPr marL="426453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746" kern="1200">
          <a:solidFill>
            <a:schemeClr val="tx1"/>
          </a:solidFill>
          <a:latin typeface="+mn-lt"/>
          <a:ea typeface="+mn-ea"/>
          <a:cs typeface="+mn-cs"/>
        </a:defRPr>
      </a:lvl3pPr>
      <a:lvl4pPr marL="597035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672" kern="1200">
          <a:solidFill>
            <a:schemeClr val="tx1"/>
          </a:solidFill>
          <a:latin typeface="+mn-lt"/>
          <a:ea typeface="+mn-ea"/>
          <a:cs typeface="+mn-cs"/>
        </a:defRPr>
      </a:lvl4pPr>
      <a:lvl5pPr marL="767616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672" kern="1200">
          <a:solidFill>
            <a:schemeClr val="tx1"/>
          </a:solidFill>
          <a:latin typeface="+mn-lt"/>
          <a:ea typeface="+mn-ea"/>
          <a:cs typeface="+mn-cs"/>
        </a:defRPr>
      </a:lvl5pPr>
      <a:lvl6pPr marL="938197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672" kern="1200">
          <a:solidFill>
            <a:schemeClr val="tx1"/>
          </a:solidFill>
          <a:latin typeface="+mn-lt"/>
          <a:ea typeface="+mn-ea"/>
          <a:cs typeface="+mn-cs"/>
        </a:defRPr>
      </a:lvl6pPr>
      <a:lvl7pPr marL="1108779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672" kern="1200">
          <a:solidFill>
            <a:schemeClr val="tx1"/>
          </a:solidFill>
          <a:latin typeface="+mn-lt"/>
          <a:ea typeface="+mn-ea"/>
          <a:cs typeface="+mn-cs"/>
        </a:defRPr>
      </a:lvl7pPr>
      <a:lvl8pPr marL="1279360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672" kern="1200">
          <a:solidFill>
            <a:schemeClr val="tx1"/>
          </a:solidFill>
          <a:latin typeface="+mn-lt"/>
          <a:ea typeface="+mn-ea"/>
          <a:cs typeface="+mn-cs"/>
        </a:defRPr>
      </a:lvl8pPr>
      <a:lvl9pPr marL="1449941" indent="-85291" algn="l" defTabSz="341163" rtl="0" eaLnBrk="1" latinLnBrk="0" hangingPunct="1">
        <a:lnSpc>
          <a:spcPct val="90000"/>
        </a:lnSpc>
        <a:spcBef>
          <a:spcPts val="187"/>
        </a:spcBef>
        <a:buFont typeface="Arial" panose="020B0604020202020204" pitchFamily="34" charset="0"/>
        <a:buChar char="•"/>
        <a:defRPr sz="6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1pPr>
      <a:lvl2pPr marL="170581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2pPr>
      <a:lvl3pPr marL="341163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3pPr>
      <a:lvl4pPr marL="511744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4pPr>
      <a:lvl5pPr marL="682325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5pPr>
      <a:lvl6pPr marL="852907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6pPr>
      <a:lvl7pPr marL="1023488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7pPr>
      <a:lvl8pPr marL="1194069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8pPr>
      <a:lvl9pPr marL="1364651" algn="l" defTabSz="341163" rtl="0" eaLnBrk="1" latinLnBrk="0" hangingPunct="1">
        <a:defRPr sz="6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37.png"/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5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37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5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2BAC2FA-2EE3-4028-9DAA-4A8814E3F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8" t="14751" r="15339" b="50831"/>
          <a:stretch/>
        </p:blipFill>
        <p:spPr>
          <a:xfrm>
            <a:off x="0" y="0"/>
            <a:ext cx="9144000" cy="2559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6BB4A-0CB4-4C3C-ABC0-799F882EC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918" y="167780"/>
            <a:ext cx="1646642" cy="164664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579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DD78D75-15A1-FC4D-BC6F-9611AFDA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7"/>
            <a:ext cx="9144000" cy="2487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73AC0-246B-8E40-BD79-49495AB8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5" y="0"/>
            <a:ext cx="7890235" cy="25022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7E66D5-472B-8F48-894E-1307ED199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8618"/>
            <a:ext cx="9144000" cy="1170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1EFBA-5492-3E48-98C5-D99B78E87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156" y="1814496"/>
            <a:ext cx="826254" cy="734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2DB25-39B4-944E-8C29-1D58BC84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392" y="1160210"/>
            <a:ext cx="882489" cy="1398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F4C987-6C4A-A148-8742-2E20FCA44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0891" y="1932495"/>
            <a:ext cx="523401" cy="626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AF3630-9742-4948-BD5F-8D728A87A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863" y="1849323"/>
            <a:ext cx="631017" cy="700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6F74E-4D63-914F-8583-18697B77D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9905" y="1812456"/>
            <a:ext cx="631017" cy="751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B8A9DB-484E-CA41-9251-029EB7C66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355" y="732473"/>
            <a:ext cx="1864631" cy="1826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51FFBE-E945-CD4D-AD46-BFBE34C8ED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3043" y="1641277"/>
            <a:ext cx="769411" cy="7787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8F2FDF-9439-6548-9892-957330C7A4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436" y="1701983"/>
            <a:ext cx="478929" cy="7272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DD8E16-2C19-B442-BCB7-1F978258BD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9582" y="1714543"/>
            <a:ext cx="687856" cy="751211"/>
          </a:xfrm>
          <a:prstGeom prst="rect">
            <a:avLst/>
          </a:prstGeom>
        </p:spPr>
      </p:pic>
      <p:sp>
        <p:nvSpPr>
          <p:cNvPr id="17" name="TextBox 30">
            <a:extLst>
              <a:ext uri="{FF2B5EF4-FFF2-40B4-BE49-F238E27FC236}">
                <a16:creationId xmlns:a16="http://schemas.microsoft.com/office/drawing/2014/main" id="{AC79B00D-539A-4888-ABFC-7E9ADD555E9B}"/>
              </a:ext>
            </a:extLst>
          </p:cNvPr>
          <p:cNvSpPr txBox="1"/>
          <p:nvPr/>
        </p:nvSpPr>
        <p:spPr>
          <a:xfrm>
            <a:off x="1591284" y="285216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D2EA7075-3D08-4EF6-8E0C-B0432EDF730C}"/>
              </a:ext>
            </a:extLst>
          </p:cNvPr>
          <p:cNvSpPr txBox="1"/>
          <p:nvPr/>
        </p:nvSpPr>
        <p:spPr>
          <a:xfrm>
            <a:off x="4769688" y="377549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44F5E5D0-463C-4940-A025-2C6E2E18B0E6}"/>
              </a:ext>
            </a:extLst>
          </p:cNvPr>
          <p:cNvSpPr txBox="1"/>
          <p:nvPr/>
        </p:nvSpPr>
        <p:spPr>
          <a:xfrm>
            <a:off x="4077675" y="1128193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6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DD78D75-15A1-FC4D-BC6F-9611AFDA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767"/>
            <a:ext cx="9144000" cy="2487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73AC0-246B-8E40-BD79-49495AB8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5" y="0"/>
            <a:ext cx="7890235" cy="25022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7E66D5-472B-8F48-894E-1307ED199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8618"/>
            <a:ext cx="9144000" cy="1170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1EFBA-5492-3E48-98C5-D99B78E87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720" y="1596536"/>
            <a:ext cx="826254" cy="734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2DB25-39B4-944E-8C29-1D58BC84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982" y="932145"/>
            <a:ext cx="882489" cy="1398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F4C987-6C4A-A148-8742-2E20FCA44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414" y="1684932"/>
            <a:ext cx="523401" cy="626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AF3630-9742-4948-BD5F-8D728A87A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863" y="1647953"/>
            <a:ext cx="631017" cy="700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6F74E-4D63-914F-8583-18697B77D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217" y="1603237"/>
            <a:ext cx="631017" cy="751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B8A9DB-484E-CA41-9251-029EB7C66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355" y="732473"/>
            <a:ext cx="1864631" cy="1826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51FFBE-E945-CD4D-AD46-BFBE34C8ED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2049" y="240424"/>
            <a:ext cx="769411" cy="7787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8F2FDF-9439-6548-9892-957330C7A4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319094">
            <a:off x="7758800" y="152929"/>
            <a:ext cx="478929" cy="7272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DD8E16-2C19-B442-BCB7-1F978258BD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9582" y="1714543"/>
            <a:ext cx="687856" cy="751211"/>
          </a:xfrm>
          <a:prstGeom prst="rect">
            <a:avLst/>
          </a:prstGeom>
        </p:spPr>
      </p:pic>
      <p:sp>
        <p:nvSpPr>
          <p:cNvPr id="23" name="TextBox 30">
            <a:extLst>
              <a:ext uri="{FF2B5EF4-FFF2-40B4-BE49-F238E27FC236}">
                <a16:creationId xmlns:a16="http://schemas.microsoft.com/office/drawing/2014/main" id="{F5CD5932-E5F0-4159-BAD3-5E70B5A02BD4}"/>
              </a:ext>
            </a:extLst>
          </p:cNvPr>
          <p:cNvSpPr txBox="1"/>
          <p:nvPr/>
        </p:nvSpPr>
        <p:spPr>
          <a:xfrm>
            <a:off x="1030929" y="0"/>
            <a:ext cx="2396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ข้อสอบ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F17E9994-C825-4CE7-939B-BA0648FF69B5}"/>
              </a:ext>
            </a:extLst>
          </p:cNvPr>
          <p:cNvSpPr txBox="1"/>
          <p:nvPr/>
        </p:nvSpPr>
        <p:spPr>
          <a:xfrm>
            <a:off x="3276755" y="447241"/>
            <a:ext cx="2568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ออนไลน์</a:t>
            </a: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8748E1CD-FFCB-49D5-A53B-E0CB2E4C1AC8}"/>
              </a:ext>
            </a:extLst>
          </p:cNvPr>
          <p:cNvSpPr txBox="1"/>
          <p:nvPr/>
        </p:nvSpPr>
        <p:spPr>
          <a:xfrm>
            <a:off x="7821713" y="779728"/>
            <a:ext cx="91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By </a:t>
            </a:r>
            <a:r>
              <a:rPr lang="th-TH" sz="16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ครูนุ้ย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F5CD5932-E5F0-4159-BAD3-5E70B5A02BD4}"/>
              </a:ext>
            </a:extLst>
          </p:cNvPr>
          <p:cNvSpPr txBox="1"/>
          <p:nvPr/>
        </p:nvSpPr>
        <p:spPr>
          <a:xfrm>
            <a:off x="1694400" y="1998012"/>
            <a:ext cx="46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กลุ่มสาระการเรียนรู้สังคมศึกษา ศาสนาและวัฒนธรรม </a:t>
            </a: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F17E9994-C825-4CE7-939B-BA0648FF69B5}"/>
              </a:ext>
            </a:extLst>
          </p:cNvPr>
          <p:cNvSpPr txBox="1"/>
          <p:nvPr/>
        </p:nvSpPr>
        <p:spPr>
          <a:xfrm>
            <a:off x="5618376" y="1150226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C431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วิชาประวัติศาสตร์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76216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DD78D75-15A1-FC4D-BC6F-9611AFDA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767"/>
            <a:ext cx="9144000" cy="2487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73AC0-246B-8E40-BD79-49495AB8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5" y="0"/>
            <a:ext cx="7890235" cy="25022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7E66D5-472B-8F48-894E-1307ED199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8618"/>
            <a:ext cx="9144000" cy="1170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1EFBA-5492-3E48-98C5-D99B78E87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156" y="1814496"/>
            <a:ext cx="826254" cy="734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2DB25-39B4-944E-8C29-1D58BC84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392" y="1160210"/>
            <a:ext cx="882489" cy="1398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F4C987-6C4A-A148-8742-2E20FCA44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0891" y="1932495"/>
            <a:ext cx="523401" cy="626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AF3630-9742-4948-BD5F-8D728A87A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863" y="1849323"/>
            <a:ext cx="631017" cy="700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6F74E-4D63-914F-8583-18697B77D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9905" y="1812456"/>
            <a:ext cx="631017" cy="751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B8A9DB-484E-CA41-9251-029EB7C66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355" y="732473"/>
            <a:ext cx="1864631" cy="1826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51FFBE-E945-CD4D-AD46-BFBE34C8ED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3043" y="1641277"/>
            <a:ext cx="769411" cy="7787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8F2FDF-9439-6548-9892-957330C7A4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436" y="1701983"/>
            <a:ext cx="478929" cy="7272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DD8E16-2C19-B442-BCB7-1F978258BD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9582" y="1714543"/>
            <a:ext cx="687856" cy="751211"/>
          </a:xfrm>
          <a:prstGeom prst="rect">
            <a:avLst/>
          </a:prstGeom>
        </p:spPr>
      </p:pic>
      <p:sp>
        <p:nvSpPr>
          <p:cNvPr id="17" name="TextBox 30">
            <a:extLst>
              <a:ext uri="{FF2B5EF4-FFF2-40B4-BE49-F238E27FC236}">
                <a16:creationId xmlns:a16="http://schemas.microsoft.com/office/drawing/2014/main" id="{551EB72F-9BDF-40A4-B53E-D566EFA1E93A}"/>
              </a:ext>
            </a:extLst>
          </p:cNvPr>
          <p:cNvSpPr txBox="1"/>
          <p:nvPr/>
        </p:nvSpPr>
        <p:spPr>
          <a:xfrm>
            <a:off x="1591284" y="285216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60903898-CF20-4E27-AB5F-56C9DA3E256C}"/>
              </a:ext>
            </a:extLst>
          </p:cNvPr>
          <p:cNvSpPr txBox="1"/>
          <p:nvPr/>
        </p:nvSpPr>
        <p:spPr>
          <a:xfrm>
            <a:off x="4769688" y="377549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8909CA17-F5D8-415B-A07F-2DCDA44C01FA}"/>
              </a:ext>
            </a:extLst>
          </p:cNvPr>
          <p:cNvSpPr txBox="1"/>
          <p:nvPr/>
        </p:nvSpPr>
        <p:spPr>
          <a:xfrm>
            <a:off x="4077675" y="1128193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6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F486067-B81A-BC4A-81D6-BAA3BB1B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2" y="-19909"/>
            <a:ext cx="9151061" cy="2093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D525AF-3729-E045-878F-CFF35D49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3" y="1996554"/>
            <a:ext cx="9144000" cy="562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47300F-FAF5-B946-B154-B7EEAF00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53" y="245981"/>
            <a:ext cx="1465410" cy="1711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FDBE9-949D-9A4B-B4F8-B49050F93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558" y="190304"/>
            <a:ext cx="6574256" cy="2063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7FAD1-2619-F044-92FA-C29162F5B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64" y="2004289"/>
            <a:ext cx="677945" cy="550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50779-674E-0247-AC0A-F08496CB8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957" y="1834814"/>
            <a:ext cx="803604" cy="72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51BA6E-288B-C24A-9AE3-1FB001E1C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0362" y="1153362"/>
            <a:ext cx="880898" cy="1405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CB9EBC-DD7F-6446-A0E8-792596266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0746" y="1969639"/>
            <a:ext cx="709036" cy="589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24C369-8289-0F41-8B63-F23545615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8658" y="1394352"/>
            <a:ext cx="708281" cy="1076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131D20-0CDE-B94F-99D8-D70F88065D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0984" y="1993656"/>
            <a:ext cx="644747" cy="565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BC6D9C-8835-BF45-BBAF-A49740EC0B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6241" y="1957143"/>
            <a:ext cx="495688" cy="6019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603E52-E962-CB40-95F4-7217C523AF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7036" y="1841516"/>
            <a:ext cx="644747" cy="7242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E4F434-EA18-4349-8A07-862A36D745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4888" y="1743238"/>
            <a:ext cx="676265" cy="8158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FC6921-8DF6-0844-9A6A-8BBBF2382E5F}"/>
              </a:ext>
            </a:extLst>
          </p:cNvPr>
          <p:cNvSpPr txBox="1"/>
          <p:nvPr/>
        </p:nvSpPr>
        <p:spPr>
          <a:xfrm>
            <a:off x="2790333" y="545683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F75BC9-AD09-FF45-BC1D-2595C293782B}"/>
              </a:ext>
            </a:extLst>
          </p:cNvPr>
          <p:cNvSpPr txBox="1"/>
          <p:nvPr/>
        </p:nvSpPr>
        <p:spPr>
          <a:xfrm>
            <a:off x="5968737" y="638016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1E5E0A-03B6-5B4B-801D-6CFD80733856}"/>
              </a:ext>
            </a:extLst>
          </p:cNvPr>
          <p:cNvSpPr txBox="1"/>
          <p:nvPr/>
        </p:nvSpPr>
        <p:spPr>
          <a:xfrm>
            <a:off x="5276724" y="1388660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8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F486067-B81A-BC4A-81D6-BAA3BB1B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532" y="-19909"/>
            <a:ext cx="9144000" cy="2093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D525AF-3729-E045-878F-CFF35D49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3" y="1996554"/>
            <a:ext cx="9144000" cy="562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47300F-FAF5-B946-B154-B7EEAF00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53" y="245981"/>
            <a:ext cx="1465410" cy="1711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FDBE9-949D-9A4B-B4F8-B49050F93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558" y="190304"/>
            <a:ext cx="6574256" cy="2063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7FAD1-2619-F044-92FA-C29162F5B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64" y="2004289"/>
            <a:ext cx="677945" cy="550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50779-674E-0247-AC0A-F08496CB8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957" y="1834814"/>
            <a:ext cx="803604" cy="72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51BA6E-288B-C24A-9AE3-1FB001E1C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0362" y="1153362"/>
            <a:ext cx="880898" cy="1405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CB9EBC-DD7F-6446-A0E8-792596266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0746" y="1969639"/>
            <a:ext cx="709036" cy="589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24C369-8289-0F41-8B63-F23545615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8658" y="1394352"/>
            <a:ext cx="708281" cy="1076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131D20-0CDE-B94F-99D8-D70F88065D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0984" y="1993656"/>
            <a:ext cx="644747" cy="565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BC6D9C-8835-BF45-BBAF-A49740EC0B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6241" y="1957143"/>
            <a:ext cx="495688" cy="6019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603E52-E962-CB40-95F4-7217C523AF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7036" y="1841516"/>
            <a:ext cx="644747" cy="7242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E4F434-EA18-4349-8A07-862A36D745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4888" y="1743238"/>
            <a:ext cx="676265" cy="815812"/>
          </a:xfrm>
          <a:prstGeom prst="rect">
            <a:avLst/>
          </a:prstGeom>
        </p:spPr>
      </p:pic>
      <p:sp>
        <p:nvSpPr>
          <p:cNvPr id="19" name="TextBox 30">
            <a:extLst>
              <a:ext uri="{FF2B5EF4-FFF2-40B4-BE49-F238E27FC236}">
                <a16:creationId xmlns:a16="http://schemas.microsoft.com/office/drawing/2014/main" id="{7E504489-3928-4C46-BCAD-759625AB43D5}"/>
              </a:ext>
            </a:extLst>
          </p:cNvPr>
          <p:cNvSpPr txBox="1"/>
          <p:nvPr/>
        </p:nvSpPr>
        <p:spPr>
          <a:xfrm>
            <a:off x="2790333" y="545683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4A629871-B4B5-49D4-B4F7-50AE9CA4CF59}"/>
              </a:ext>
            </a:extLst>
          </p:cNvPr>
          <p:cNvSpPr txBox="1"/>
          <p:nvPr/>
        </p:nvSpPr>
        <p:spPr>
          <a:xfrm>
            <a:off x="5968737" y="638016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7B140E8A-3BDE-4C3D-B1E7-005BA0A38237}"/>
              </a:ext>
            </a:extLst>
          </p:cNvPr>
          <p:cNvSpPr txBox="1"/>
          <p:nvPr/>
        </p:nvSpPr>
        <p:spPr>
          <a:xfrm>
            <a:off x="5276724" y="1388660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4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0BC5DD8-5151-7549-A161-0CCB7207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" y="0"/>
            <a:ext cx="9139464" cy="2559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9E6FD9-3FDD-F549-AAD6-94DC3612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" y="-3371"/>
            <a:ext cx="9139464" cy="2559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550D97-E782-024C-B88A-64F4A186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01911"/>
            <a:ext cx="9144000" cy="11521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E198E0-6551-4941-AC85-F4FE91E2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8" y="160255"/>
            <a:ext cx="6578359" cy="2064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75327-BE3D-7E47-855C-7050811B7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54" y="2025554"/>
            <a:ext cx="648681" cy="52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C35CD-4E7E-C240-84E3-D9DA73294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298" y="1888505"/>
            <a:ext cx="740288" cy="667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8B918-54B1-3140-B00E-8866E1D0A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25" y="1175114"/>
            <a:ext cx="867266" cy="1383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38F6B0-B440-854B-9D1D-32EED28A0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99" y="2000644"/>
            <a:ext cx="653348" cy="542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FB5BF3-4738-314B-80B3-37F7A4F43A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4478" y="2016128"/>
            <a:ext cx="619122" cy="542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FF77E-E20C-3D40-BB3C-66A01C614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1500" y="1912179"/>
            <a:ext cx="534468" cy="648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BC3165-4B53-9442-9121-D9E3C2D258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7601" y="1763965"/>
            <a:ext cx="701337" cy="7878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54DC60-19BE-3943-A659-76E462934B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9416" y="1812172"/>
            <a:ext cx="619122" cy="74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BFDAD7-2E63-3146-AD95-F918659C0D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19761"/>
            <a:ext cx="867266" cy="1361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FF375C-F93B-1548-9F9C-D7F0E3BE75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0352" y="758824"/>
            <a:ext cx="1334177" cy="1800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E5EAC0-B942-5444-A333-73FF8C301A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6951" y="37708"/>
            <a:ext cx="826348" cy="467932"/>
          </a:xfrm>
          <a:prstGeom prst="rect">
            <a:avLst/>
          </a:prstGeom>
        </p:spPr>
      </p:pic>
      <p:sp>
        <p:nvSpPr>
          <p:cNvPr id="21" name="TextBox 30">
            <a:extLst>
              <a:ext uri="{FF2B5EF4-FFF2-40B4-BE49-F238E27FC236}">
                <a16:creationId xmlns:a16="http://schemas.microsoft.com/office/drawing/2014/main" id="{37F4013E-3CBF-431F-9BB0-0FD1A1EB5F44}"/>
              </a:ext>
            </a:extLst>
          </p:cNvPr>
          <p:cNvSpPr txBox="1"/>
          <p:nvPr/>
        </p:nvSpPr>
        <p:spPr>
          <a:xfrm>
            <a:off x="950609" y="470143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D490304C-C358-4EA4-9A3E-7DC36B37C1D5}"/>
              </a:ext>
            </a:extLst>
          </p:cNvPr>
          <p:cNvSpPr txBox="1"/>
          <p:nvPr/>
        </p:nvSpPr>
        <p:spPr>
          <a:xfrm>
            <a:off x="4129013" y="562476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B3DC8CA4-1C04-40CA-8826-FD8BF98A2875}"/>
              </a:ext>
            </a:extLst>
          </p:cNvPr>
          <p:cNvSpPr txBox="1"/>
          <p:nvPr/>
        </p:nvSpPr>
        <p:spPr>
          <a:xfrm>
            <a:off x="3437000" y="1313120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1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0BC5DD8-5151-7549-A161-0CCB7207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" y="0"/>
            <a:ext cx="9139464" cy="2559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9E6FD9-3FDD-F549-AAD6-94DC361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02" y="-3371"/>
            <a:ext cx="9139464" cy="25590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550D97-E782-024C-B88A-64F4A186F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01911"/>
            <a:ext cx="9144000" cy="11521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E198E0-6551-4941-AC85-F4FE91E21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28" y="160255"/>
            <a:ext cx="6578359" cy="2064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75327-BE3D-7E47-855C-7050811B7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054" y="2025554"/>
            <a:ext cx="648681" cy="52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C35CD-4E7E-C240-84E3-D9DA73294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298" y="1888505"/>
            <a:ext cx="740288" cy="667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8B918-54B1-3140-B00E-8866E1D0A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225" y="1175114"/>
            <a:ext cx="867266" cy="1383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38F6B0-B440-854B-9D1D-32EED28A0D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99" y="2000644"/>
            <a:ext cx="653348" cy="542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FB5BF3-4738-314B-80B3-37F7A4F43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4478" y="2016128"/>
            <a:ext cx="619122" cy="542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FF77E-E20C-3D40-BB3C-66A01C6148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1500" y="1912179"/>
            <a:ext cx="534468" cy="648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BC3165-4B53-9442-9121-D9E3C2D258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7601" y="1763965"/>
            <a:ext cx="701337" cy="7878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54DC60-19BE-3943-A659-76E462934B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9416" y="1812172"/>
            <a:ext cx="619122" cy="74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BFDAD7-2E63-3146-AD95-F918659C0D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19761"/>
            <a:ext cx="867266" cy="1361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FF375C-F93B-1548-9F9C-D7F0E3BE75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0352" y="758824"/>
            <a:ext cx="1334177" cy="1800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E5EAC0-B942-5444-A333-73FF8C301A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06951" y="37708"/>
            <a:ext cx="826348" cy="467932"/>
          </a:xfrm>
          <a:prstGeom prst="rect">
            <a:avLst/>
          </a:prstGeom>
        </p:spPr>
      </p:pic>
      <p:sp>
        <p:nvSpPr>
          <p:cNvPr id="21" name="TextBox 30">
            <a:extLst>
              <a:ext uri="{FF2B5EF4-FFF2-40B4-BE49-F238E27FC236}">
                <a16:creationId xmlns:a16="http://schemas.microsoft.com/office/drawing/2014/main" id="{ABA9994C-2C67-4CAE-8BC0-24A72DF494E5}"/>
              </a:ext>
            </a:extLst>
          </p:cNvPr>
          <p:cNvSpPr txBox="1"/>
          <p:nvPr/>
        </p:nvSpPr>
        <p:spPr>
          <a:xfrm>
            <a:off x="950609" y="470143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26265995-0BC9-4808-A77D-EE3AF5316FAA}"/>
              </a:ext>
            </a:extLst>
          </p:cNvPr>
          <p:cNvSpPr txBox="1"/>
          <p:nvPr/>
        </p:nvSpPr>
        <p:spPr>
          <a:xfrm>
            <a:off x="4129013" y="562476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7AEB5148-FA28-413B-8A04-FE15B2EB98A9}"/>
              </a:ext>
            </a:extLst>
          </p:cNvPr>
          <p:cNvSpPr txBox="1"/>
          <p:nvPr/>
        </p:nvSpPr>
        <p:spPr>
          <a:xfrm>
            <a:off x="3437000" y="1313120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0BC5DD8-5151-7549-A161-0CCB7207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" y="0"/>
            <a:ext cx="9139464" cy="2559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9E6FD9-3FDD-F549-AAD6-94DC361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02" y="-3371"/>
            <a:ext cx="9139464" cy="25590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550D97-E782-024C-B88A-64F4A186F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01911"/>
            <a:ext cx="9144000" cy="11521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E198E0-6551-4941-AC85-F4FE91E21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28" y="160255"/>
            <a:ext cx="6578359" cy="2064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75327-BE3D-7E47-855C-7050811B7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054" y="2025554"/>
            <a:ext cx="648681" cy="52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C35CD-4E7E-C240-84E3-D9DA73294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298" y="1888505"/>
            <a:ext cx="740288" cy="667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8B918-54B1-3140-B00E-8866E1D0A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225" y="1175114"/>
            <a:ext cx="867266" cy="1383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38F6B0-B440-854B-9D1D-32EED28A0D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99" y="2000644"/>
            <a:ext cx="653348" cy="542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FB5BF3-4738-314B-80B3-37F7A4F43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4478" y="2016128"/>
            <a:ext cx="619122" cy="542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FF77E-E20C-3D40-BB3C-66A01C6148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1500" y="1912179"/>
            <a:ext cx="534468" cy="648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BC3165-4B53-9442-9121-D9E3C2D258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7601" y="1763965"/>
            <a:ext cx="701337" cy="7878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54DC60-19BE-3943-A659-76E462934B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9416" y="1812172"/>
            <a:ext cx="619122" cy="74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BFDAD7-2E63-3146-AD95-F918659C0D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19761"/>
            <a:ext cx="867266" cy="1361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FF375C-F93B-1548-9F9C-D7F0E3BE75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0352" y="758824"/>
            <a:ext cx="1334177" cy="1800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E5EAC0-B942-5444-A333-73FF8C301A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06951" y="37708"/>
            <a:ext cx="826348" cy="467932"/>
          </a:xfrm>
          <a:prstGeom prst="rect">
            <a:avLst/>
          </a:prstGeom>
        </p:spPr>
      </p:pic>
      <p:sp>
        <p:nvSpPr>
          <p:cNvPr id="21" name="TextBox 30">
            <a:extLst>
              <a:ext uri="{FF2B5EF4-FFF2-40B4-BE49-F238E27FC236}">
                <a16:creationId xmlns:a16="http://schemas.microsoft.com/office/drawing/2014/main" id="{70784A92-2BE6-4406-A8F0-F9711015F198}"/>
              </a:ext>
            </a:extLst>
          </p:cNvPr>
          <p:cNvSpPr txBox="1"/>
          <p:nvPr/>
        </p:nvSpPr>
        <p:spPr>
          <a:xfrm>
            <a:off x="950609" y="470143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64E101AF-D8A5-4DB0-A773-53C0C83F505D}"/>
              </a:ext>
            </a:extLst>
          </p:cNvPr>
          <p:cNvSpPr txBox="1"/>
          <p:nvPr/>
        </p:nvSpPr>
        <p:spPr>
          <a:xfrm>
            <a:off x="4129013" y="562476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1CA41E8F-E30B-4CE9-BE64-BE51EE1FAFF5}"/>
              </a:ext>
            </a:extLst>
          </p:cNvPr>
          <p:cNvSpPr txBox="1"/>
          <p:nvPr/>
        </p:nvSpPr>
        <p:spPr>
          <a:xfrm>
            <a:off x="3437000" y="1313120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2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80AA045-1492-4644-93B5-31925D58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" y="0"/>
            <a:ext cx="9139464" cy="25590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2EC940-6142-2F4F-8848-761EA461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4464"/>
            <a:ext cx="3981450" cy="16345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5D3F745-264C-7C41-AB7D-E5F89B92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6972"/>
            <a:ext cx="3771900" cy="1242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90128-CBAC-D54F-B350-1B13A567B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53" y="101406"/>
            <a:ext cx="941336" cy="516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679BC-2E77-534D-B5E2-3320E5B22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457" y="1114839"/>
            <a:ext cx="11430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B65E4-A3C3-174E-8AA6-D16250899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52" y="232889"/>
            <a:ext cx="833784" cy="511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29BFD-5576-2F49-AB45-54E835CF6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942960"/>
            <a:ext cx="3810000" cy="16160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347955-7F4D-9D41-A32F-7B5555794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2100" y="1243091"/>
            <a:ext cx="3771900" cy="13191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3DF7F-C93F-8348-866E-E8217C4A0D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9318" y="1938011"/>
            <a:ext cx="269842" cy="5189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9330CD-31B1-CB48-82A1-B0F1F5E0EC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5079" y="1918137"/>
            <a:ext cx="585640" cy="5758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15405A-2A74-3443-B0A1-EE24A61073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3064" y="2017780"/>
            <a:ext cx="425090" cy="5006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2AE841-E1BE-3948-970E-FD7E2BED63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8885" y="1887844"/>
            <a:ext cx="755107" cy="6712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A5D806-FAC5-4F43-90D6-4A200A04F5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773" y="1176652"/>
            <a:ext cx="862123" cy="13665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FE9496-6DF2-784D-B3ED-1F0AE157E8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1546" y="1900921"/>
            <a:ext cx="552597" cy="6611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DDDEFB-2BEB-C84C-9AE3-604151BAFE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4860" y="1842824"/>
            <a:ext cx="642370" cy="7127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3B1921-05F6-7546-8853-2CCAD8B67D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13076" y="1844830"/>
            <a:ext cx="589120" cy="7013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1F5EF38-FB04-544B-8863-44B282B83C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3380" y="1080005"/>
            <a:ext cx="1304161" cy="1482813"/>
          </a:xfrm>
          <a:prstGeom prst="rect">
            <a:avLst/>
          </a:prstGeom>
        </p:spPr>
      </p:pic>
      <p:sp>
        <p:nvSpPr>
          <p:cNvPr id="27" name="TextBox 30">
            <a:extLst>
              <a:ext uri="{FF2B5EF4-FFF2-40B4-BE49-F238E27FC236}">
                <a16:creationId xmlns:a16="http://schemas.microsoft.com/office/drawing/2014/main" id="{338F6D26-35D4-4F9D-AB5C-4818A591E260}"/>
              </a:ext>
            </a:extLst>
          </p:cNvPr>
          <p:cNvSpPr txBox="1"/>
          <p:nvPr/>
        </p:nvSpPr>
        <p:spPr>
          <a:xfrm>
            <a:off x="1591284" y="285216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A12D8793-7622-443A-BD87-2C68D3DD0A1F}"/>
              </a:ext>
            </a:extLst>
          </p:cNvPr>
          <p:cNvSpPr txBox="1"/>
          <p:nvPr/>
        </p:nvSpPr>
        <p:spPr>
          <a:xfrm>
            <a:off x="4769688" y="377549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1E3A7CBF-4655-4ABE-8CF2-24EA5C864A83}"/>
              </a:ext>
            </a:extLst>
          </p:cNvPr>
          <p:cNvSpPr txBox="1"/>
          <p:nvPr/>
        </p:nvSpPr>
        <p:spPr>
          <a:xfrm>
            <a:off x="4077675" y="1128193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0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80AA045-1492-4644-93B5-31925D58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68" y="0"/>
            <a:ext cx="9139464" cy="25590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2EC940-6142-2F4F-8848-761EA461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24464"/>
            <a:ext cx="3981449" cy="16345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5D3F745-264C-7C41-AB7D-E5F89B92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6972"/>
            <a:ext cx="3771900" cy="1242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90128-CBAC-D54F-B350-1B13A567B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53" y="101406"/>
            <a:ext cx="941336" cy="516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B65E4-A3C3-174E-8AA6-D16250899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52" y="232889"/>
            <a:ext cx="833784" cy="511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29BFD-5576-2F49-AB45-54E835CF67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34000" y="942960"/>
            <a:ext cx="3809999" cy="16160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347955-7F4D-9D41-A32F-7B5555794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100" y="1243091"/>
            <a:ext cx="3771900" cy="13191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3DF7F-C93F-8348-866E-E8217C4A0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7833" y="1482293"/>
            <a:ext cx="269842" cy="5189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9330CD-31B1-CB48-82A1-B0F1F5E0EC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189" y="617623"/>
            <a:ext cx="585640" cy="5758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15405A-2A74-3443-B0A1-EE24A6107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7645" y="402304"/>
            <a:ext cx="425090" cy="5006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2AE841-E1BE-3948-970E-FD7E2BED6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890" y="1872003"/>
            <a:ext cx="755107" cy="6712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A5D806-FAC5-4F43-90D6-4A200A04F5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036" y="1176652"/>
            <a:ext cx="862123" cy="13665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FE9496-6DF2-784D-B3ED-1F0AE157E8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2660" y="1881702"/>
            <a:ext cx="552597" cy="6611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DDDEFB-2BEB-C84C-9AE3-604151BAFE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1460" y="1835620"/>
            <a:ext cx="642370" cy="7127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3B1921-05F6-7546-8853-2CCAD8B67D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151" y="1829353"/>
            <a:ext cx="589120" cy="7013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1F5EF38-FB04-544B-8863-44B282B83C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9104" y="1080005"/>
            <a:ext cx="1304161" cy="1482813"/>
          </a:xfrm>
          <a:prstGeom prst="rect">
            <a:avLst/>
          </a:prstGeom>
        </p:spPr>
      </p:pic>
      <p:sp>
        <p:nvSpPr>
          <p:cNvPr id="33" name="TextBox 30">
            <a:extLst>
              <a:ext uri="{FF2B5EF4-FFF2-40B4-BE49-F238E27FC236}">
                <a16:creationId xmlns:a16="http://schemas.microsoft.com/office/drawing/2014/main" id="{F5CD5932-E5F0-4159-BAD3-5E70B5A02BD4}"/>
              </a:ext>
            </a:extLst>
          </p:cNvPr>
          <p:cNvSpPr txBox="1"/>
          <p:nvPr/>
        </p:nvSpPr>
        <p:spPr>
          <a:xfrm>
            <a:off x="477256" y="58319"/>
            <a:ext cx="2396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ข้อสอบ</a:t>
            </a:r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F17E9994-C825-4CE7-939B-BA0648FF69B5}"/>
              </a:ext>
            </a:extLst>
          </p:cNvPr>
          <p:cNvSpPr txBox="1"/>
          <p:nvPr/>
        </p:nvSpPr>
        <p:spPr>
          <a:xfrm>
            <a:off x="2707657" y="566400"/>
            <a:ext cx="2568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ออนไลน์</a:t>
            </a:r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id="{8748E1CD-FFCB-49D5-A53B-E0CB2E4C1AC8}"/>
              </a:ext>
            </a:extLst>
          </p:cNvPr>
          <p:cNvSpPr txBox="1"/>
          <p:nvPr/>
        </p:nvSpPr>
        <p:spPr>
          <a:xfrm>
            <a:off x="8322169" y="1950104"/>
            <a:ext cx="91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By </a:t>
            </a:r>
            <a:r>
              <a:rPr lang="th-TH" sz="16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ครูนุ้ย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129EEE15-6096-4BF9-BBC6-2DDE748556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0457" y="1114839"/>
            <a:ext cx="1143000" cy="647700"/>
          </a:xfrm>
          <a:prstGeom prst="rect">
            <a:avLst/>
          </a:prstGeom>
        </p:spPr>
      </p:pic>
      <p:sp>
        <p:nvSpPr>
          <p:cNvPr id="24" name="TextBox 30">
            <a:extLst>
              <a:ext uri="{FF2B5EF4-FFF2-40B4-BE49-F238E27FC236}">
                <a16:creationId xmlns:a16="http://schemas.microsoft.com/office/drawing/2014/main" id="{F5CD5932-E5F0-4159-BAD3-5E70B5A02BD4}"/>
              </a:ext>
            </a:extLst>
          </p:cNvPr>
          <p:cNvSpPr txBox="1"/>
          <p:nvPr/>
        </p:nvSpPr>
        <p:spPr>
          <a:xfrm>
            <a:off x="3211565" y="1950104"/>
            <a:ext cx="46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กลุ่มสาระการเรียนรู้สังคมศึกษา ศาสนาและวัฒนธรรม 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F17E9994-C825-4CE7-939B-BA0648FF69B5}"/>
              </a:ext>
            </a:extLst>
          </p:cNvPr>
          <p:cNvSpPr txBox="1"/>
          <p:nvPr/>
        </p:nvSpPr>
        <p:spPr>
          <a:xfrm>
            <a:off x="5024231" y="1322706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C431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วิชาสังคมศึกษา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15301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80AA045-1492-4644-93B5-31925D58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68" y="0"/>
            <a:ext cx="9139464" cy="25590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2EC940-6142-2F4F-8848-761EA461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24464"/>
            <a:ext cx="3981449" cy="16345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5D3F745-264C-7C41-AB7D-E5F89B92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6972"/>
            <a:ext cx="3771900" cy="1242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90128-CBAC-D54F-B350-1B13A567B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53" y="101406"/>
            <a:ext cx="941336" cy="516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B65E4-A3C3-174E-8AA6-D16250899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52" y="232889"/>
            <a:ext cx="833784" cy="511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29BFD-5576-2F49-AB45-54E835CF67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34000" y="942960"/>
            <a:ext cx="3809999" cy="16160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347955-7F4D-9D41-A32F-7B5555794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100" y="1243091"/>
            <a:ext cx="3771900" cy="13191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3DF7F-C93F-8348-866E-E8217C4A0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9318" y="1938011"/>
            <a:ext cx="269842" cy="5189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9330CD-31B1-CB48-82A1-B0F1F5E0EC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079" y="1918137"/>
            <a:ext cx="585640" cy="5758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15405A-2A74-3443-B0A1-EE24A6107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3064" y="2017780"/>
            <a:ext cx="425090" cy="5006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2AE841-E1BE-3948-970E-FD7E2BED6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885" y="1887844"/>
            <a:ext cx="755107" cy="6712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A5D806-FAC5-4F43-90D6-4A200A04F5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773" y="1176652"/>
            <a:ext cx="862123" cy="13665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FE9496-6DF2-784D-B3ED-1F0AE157E8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1546" y="1900921"/>
            <a:ext cx="552597" cy="6611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DDDEFB-2BEB-C84C-9AE3-604151BAFE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84860" y="1842824"/>
            <a:ext cx="642370" cy="7127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3B1921-05F6-7546-8853-2CCAD8B67D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3076" y="1844830"/>
            <a:ext cx="589120" cy="7013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1F5EF38-FB04-544B-8863-44B282B83C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3380" y="1080005"/>
            <a:ext cx="1304161" cy="1482813"/>
          </a:xfrm>
          <a:prstGeom prst="rect">
            <a:avLst/>
          </a:prstGeom>
        </p:spPr>
      </p:pic>
      <p:sp>
        <p:nvSpPr>
          <p:cNvPr id="27" name="TextBox 30">
            <a:extLst>
              <a:ext uri="{FF2B5EF4-FFF2-40B4-BE49-F238E27FC236}">
                <a16:creationId xmlns:a16="http://schemas.microsoft.com/office/drawing/2014/main" id="{AFA8207E-662D-45BC-B949-DB459B0E0FB4}"/>
              </a:ext>
            </a:extLst>
          </p:cNvPr>
          <p:cNvSpPr txBox="1"/>
          <p:nvPr/>
        </p:nvSpPr>
        <p:spPr>
          <a:xfrm>
            <a:off x="1591284" y="285216"/>
            <a:ext cx="2896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ห้องเรียน</a:t>
            </a: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93FE3A51-7DDB-46EB-8EDC-DEE523750A5D}"/>
              </a:ext>
            </a:extLst>
          </p:cNvPr>
          <p:cNvSpPr txBox="1"/>
          <p:nvPr/>
        </p:nvSpPr>
        <p:spPr>
          <a:xfrm>
            <a:off x="4769688" y="377549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ออนไลน์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38F94091-611E-4809-B4DF-BEC9E8556BA5}"/>
              </a:ext>
            </a:extLst>
          </p:cNvPr>
          <p:cNvSpPr txBox="1"/>
          <p:nvPr/>
        </p:nvSpPr>
        <p:spPr>
          <a:xfrm>
            <a:off x="4077675" y="1128193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By……</a:t>
            </a:r>
            <a:endParaRPr lang="th-TH" sz="4400" b="1" dirty="0">
              <a:solidFill>
                <a:srgbClr val="FF36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3901EFDA-FD5F-4BD3-9B7E-4567DCFBF3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0457" y="1114839"/>
            <a:ext cx="114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1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5632</TotalTime>
  <Words>69</Words>
  <Application>Microsoft Office PowerPoint</Application>
  <PresentationFormat>Custom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SanamDeklenchaya</vt:lpstr>
      <vt:lpstr>TH Kodchasal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Big Bright</cp:lastModifiedBy>
  <cp:revision>31</cp:revision>
  <dcterms:created xsi:type="dcterms:W3CDTF">2020-08-20T03:34:44Z</dcterms:created>
  <dcterms:modified xsi:type="dcterms:W3CDTF">2021-10-22T16:30:42Z</dcterms:modified>
</cp:coreProperties>
</file>